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66" r:id="rId8"/>
    <p:sldId id="273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F0F1F-859E-43EA-9F6C-0B82CE888A35}" v="50" dt="2025-12-01T15:10:41.872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41" autoAdjust="0"/>
  </p:normalViewPr>
  <p:slideViewPr>
    <p:cSldViewPr snapToGrid="0">
      <p:cViewPr varScale="1">
        <p:scale>
          <a:sx n="84" d="100"/>
          <a:sy n="84" d="100"/>
        </p:scale>
        <p:origin x="811" y="7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אור ינאו" userId="4c5ee0152a234cb9" providerId="LiveId" clId="{EC175B3D-9765-48C1-91EA-6ACF26F3B73C}"/>
    <pc:docChg chg="undo custSel modSld">
      <pc:chgData name="ליאור ינאו" userId="4c5ee0152a234cb9" providerId="LiveId" clId="{EC175B3D-9765-48C1-91EA-6ACF26F3B73C}" dt="2025-12-01T15:10:47.461" v="266" actId="113"/>
      <pc:docMkLst>
        <pc:docMk/>
      </pc:docMkLst>
      <pc:sldChg chg="modSp mod">
        <pc:chgData name="ליאור ינאו" userId="4c5ee0152a234cb9" providerId="LiveId" clId="{EC175B3D-9765-48C1-91EA-6ACF26F3B73C}" dt="2025-12-01T14:56:58.338" v="210" actId="20577"/>
        <pc:sldMkLst>
          <pc:docMk/>
          <pc:sldMk cId="277377105" sldId="257"/>
        </pc:sldMkLst>
        <pc:spChg chg="mod">
          <ac:chgData name="ליאור ינאו" userId="4c5ee0152a234cb9" providerId="LiveId" clId="{EC175B3D-9765-48C1-91EA-6ACF26F3B73C}" dt="2025-12-01T14:56:58.338" v="210" actId="20577"/>
          <ac:spMkLst>
            <pc:docMk/>
            <pc:sldMk cId="277377105" sldId="257"/>
            <ac:spMk id="10" creationId="{167C06A1-9612-9075-8A9A-03C999227D96}"/>
          </ac:spMkLst>
        </pc:spChg>
        <pc:spChg chg="mod">
          <ac:chgData name="ליאור ינאו" userId="4c5ee0152a234cb9" providerId="LiveId" clId="{EC175B3D-9765-48C1-91EA-6ACF26F3B73C}" dt="2025-12-01T14:16:22.736" v="85" actId="14100"/>
          <ac:spMkLst>
            <pc:docMk/>
            <pc:sldMk cId="277377105" sldId="257"/>
            <ac:spMk id="20" creationId="{2E468DC9-F7EA-4DDD-A3C6-7FED01F0AB9B}"/>
          </ac:spMkLst>
        </pc:spChg>
      </pc:sldChg>
      <pc:sldChg chg="addSp delSp modSp mod">
        <pc:chgData name="ליאור ינאו" userId="4c5ee0152a234cb9" providerId="LiveId" clId="{EC175B3D-9765-48C1-91EA-6ACF26F3B73C}" dt="2025-12-01T15:01:43.716" v="215" actId="14100"/>
        <pc:sldMkLst>
          <pc:docMk/>
          <pc:sldMk cId="611775336" sldId="258"/>
        </pc:sldMkLst>
        <pc:spChg chg="add mod">
          <ac:chgData name="ליאור ינאו" userId="4c5ee0152a234cb9" providerId="LiveId" clId="{EC175B3D-9765-48C1-91EA-6ACF26F3B73C}" dt="2025-12-01T14:18:24.935" v="89" actId="571"/>
          <ac:spMkLst>
            <pc:docMk/>
            <pc:sldMk cId="611775336" sldId="258"/>
            <ac:spMk id="2" creationId="{12C5A429-BFCB-F277-71A3-5EFB166CCE36}"/>
          </ac:spMkLst>
        </pc:spChg>
        <pc:spChg chg="add mod">
          <ac:chgData name="ליאור ינאו" userId="4c5ee0152a234cb9" providerId="LiveId" clId="{EC175B3D-9765-48C1-91EA-6ACF26F3B73C}" dt="2025-12-01T14:18:24.935" v="89" actId="571"/>
          <ac:spMkLst>
            <pc:docMk/>
            <pc:sldMk cId="611775336" sldId="258"/>
            <ac:spMk id="3" creationId="{AD3589D2-4CCC-E8EF-639B-33DFEC3B557C}"/>
          </ac:spMkLst>
        </pc:spChg>
        <pc:spChg chg="mod">
          <ac:chgData name="ליאור ינאו" userId="4c5ee0152a234cb9" providerId="LiveId" clId="{EC175B3D-9765-48C1-91EA-6ACF26F3B73C}" dt="2025-12-01T14:25:05.304" v="165" actId="6549"/>
          <ac:spMkLst>
            <pc:docMk/>
            <pc:sldMk cId="611775336" sldId="258"/>
            <ac:spMk id="5" creationId="{3E0ED447-C6CA-4C7D-8108-E593E142A823}"/>
          </ac:spMkLst>
        </pc:spChg>
        <pc:spChg chg="add del mod">
          <ac:chgData name="ליאור ינאו" userId="4c5ee0152a234cb9" providerId="LiveId" clId="{EC175B3D-9765-48C1-91EA-6ACF26F3B73C}" dt="2025-12-01T14:22:14.254" v="139" actId="478"/>
          <ac:spMkLst>
            <pc:docMk/>
            <pc:sldMk cId="611775336" sldId="258"/>
            <ac:spMk id="7" creationId="{D4F04124-EA11-307D-9E6C-C89093697E64}"/>
          </ac:spMkLst>
        </pc:spChg>
        <pc:spChg chg="add del mod">
          <ac:chgData name="ליאור ינאו" userId="4c5ee0152a234cb9" providerId="LiveId" clId="{EC175B3D-9765-48C1-91EA-6ACF26F3B73C}" dt="2025-12-01T14:22:12.944" v="138" actId="21"/>
          <ac:spMkLst>
            <pc:docMk/>
            <pc:sldMk cId="611775336" sldId="258"/>
            <ac:spMk id="9" creationId="{F0305A10-887F-4946-79C1-7FF5E8100EEF}"/>
          </ac:spMkLst>
        </pc:spChg>
        <pc:spChg chg="add mod">
          <ac:chgData name="ליאור ינאו" userId="4c5ee0152a234cb9" providerId="LiveId" clId="{EC175B3D-9765-48C1-91EA-6ACF26F3B73C}" dt="2025-12-01T14:22:24.847" v="141"/>
          <ac:spMkLst>
            <pc:docMk/>
            <pc:sldMk cId="611775336" sldId="258"/>
            <ac:spMk id="10" creationId="{F0305A10-887F-4946-79C1-7FF5E8100EEF}"/>
          </ac:spMkLst>
        </pc:spChg>
        <pc:spChg chg="add">
          <ac:chgData name="ליאור ינאו" userId="4c5ee0152a234cb9" providerId="LiveId" clId="{EC175B3D-9765-48C1-91EA-6ACF26F3B73C}" dt="2025-12-01T14:22:33.229" v="142"/>
          <ac:spMkLst>
            <pc:docMk/>
            <pc:sldMk cId="611775336" sldId="258"/>
            <ac:spMk id="11" creationId="{DAA84771-F962-AEC1-364B-E8703F3FCCA4}"/>
          </ac:spMkLst>
        </pc:spChg>
        <pc:spChg chg="add">
          <ac:chgData name="ליאור ינאו" userId="4c5ee0152a234cb9" providerId="LiveId" clId="{EC175B3D-9765-48C1-91EA-6ACF26F3B73C}" dt="2025-12-01T14:22:37.809" v="146"/>
          <ac:spMkLst>
            <pc:docMk/>
            <pc:sldMk cId="611775336" sldId="258"/>
            <ac:spMk id="12" creationId="{393D8FA1-4778-A603-3A9E-BCDEED77F829}"/>
          </ac:spMkLst>
        </pc:spChg>
        <pc:spChg chg="mod">
          <ac:chgData name="ליאור ינאו" userId="4c5ee0152a234cb9" providerId="LiveId" clId="{EC175B3D-9765-48C1-91EA-6ACF26F3B73C}" dt="2025-12-01T14:19:50.586" v="110" actId="1076"/>
          <ac:spMkLst>
            <pc:docMk/>
            <pc:sldMk cId="611775336" sldId="258"/>
            <ac:spMk id="13" creationId="{766011EF-5B9E-0892-57B9-CAE7E5B7C4D3}"/>
          </ac:spMkLst>
        </pc:spChg>
        <pc:spChg chg="mod">
          <ac:chgData name="ליאור ינאו" userId="4c5ee0152a234cb9" providerId="LiveId" clId="{EC175B3D-9765-48C1-91EA-6ACF26F3B73C}" dt="2025-12-01T14:19:11.840" v="99" actId="20577"/>
          <ac:spMkLst>
            <pc:docMk/>
            <pc:sldMk cId="611775336" sldId="258"/>
            <ac:spMk id="14" creationId="{7CC86080-C97B-C984-3B44-53B6A0B9398F}"/>
          </ac:spMkLst>
        </pc:spChg>
        <pc:spChg chg="mod">
          <ac:chgData name="ליאור ינאו" userId="4c5ee0152a234cb9" providerId="LiveId" clId="{EC175B3D-9765-48C1-91EA-6ACF26F3B73C}" dt="2025-11-29T00:30:30.095" v="31" actId="403"/>
          <ac:spMkLst>
            <pc:docMk/>
            <pc:sldMk cId="611775336" sldId="258"/>
            <ac:spMk id="34" creationId="{01A4D341-9CED-415E-A417-C204833D5641}"/>
          </ac:spMkLst>
        </pc:spChg>
        <pc:spChg chg="mod">
          <ac:chgData name="ליאור ינאו" userId="4c5ee0152a234cb9" providerId="LiveId" clId="{EC175B3D-9765-48C1-91EA-6ACF26F3B73C}" dt="2025-12-01T14:17:39.074" v="88"/>
          <ac:spMkLst>
            <pc:docMk/>
            <pc:sldMk cId="611775336" sldId="258"/>
            <ac:spMk id="42" creationId="{A68FF55C-6F05-48FC-9323-AB8D48077BE6}"/>
          </ac:spMkLst>
        </pc:spChg>
        <pc:spChg chg="mod">
          <ac:chgData name="ליאור ינאו" userId="4c5ee0152a234cb9" providerId="LiveId" clId="{EC175B3D-9765-48C1-91EA-6ACF26F3B73C}" dt="2025-12-01T15:01:21.865" v="213" actId="113"/>
          <ac:spMkLst>
            <pc:docMk/>
            <pc:sldMk cId="611775336" sldId="258"/>
            <ac:spMk id="43" creationId="{80683256-31D4-4761-874B-66494293B9AF}"/>
          </ac:spMkLst>
        </pc:spChg>
        <pc:spChg chg="del">
          <ac:chgData name="ליאור ינאו" userId="4c5ee0152a234cb9" providerId="LiveId" clId="{EC175B3D-9765-48C1-91EA-6ACF26F3B73C}" dt="2025-12-01T14:22:06.920" v="137" actId="21"/>
          <ac:spMkLst>
            <pc:docMk/>
            <pc:sldMk cId="611775336" sldId="258"/>
            <ac:spMk id="44" creationId="{12753D88-B840-4BCA-80FC-E51B691A8578}"/>
          </ac:spMkLst>
        </pc:spChg>
        <pc:spChg chg="mod">
          <ac:chgData name="ליאור ינאו" userId="4c5ee0152a234cb9" providerId="LiveId" clId="{EC175B3D-9765-48C1-91EA-6ACF26F3B73C}" dt="2025-12-01T15:01:43.716" v="215" actId="14100"/>
          <ac:spMkLst>
            <pc:docMk/>
            <pc:sldMk cId="611775336" sldId="258"/>
            <ac:spMk id="45" creationId="{CC3342B2-173B-4413-BAB0-AF14408EA5FA}"/>
          </ac:spMkLst>
        </pc:spChg>
        <pc:spChg chg="mod">
          <ac:chgData name="ליאור ינאו" userId="4c5ee0152a234cb9" providerId="LiveId" clId="{EC175B3D-9765-48C1-91EA-6ACF26F3B73C}" dt="2025-12-01T14:20:54.702" v="135" actId="20577"/>
          <ac:spMkLst>
            <pc:docMk/>
            <pc:sldMk cId="611775336" sldId="258"/>
            <ac:spMk id="63" creationId="{831B3626-E1D2-42AE-AB45-94BC5112D8FC}"/>
          </ac:spMkLst>
        </pc:spChg>
        <pc:spChg chg="del">
          <ac:chgData name="ליאור ינאו" userId="4c5ee0152a234cb9" providerId="LiveId" clId="{EC175B3D-9765-48C1-91EA-6ACF26F3B73C}" dt="2025-12-01T14:21:54.481" v="136" actId="478"/>
          <ac:spMkLst>
            <pc:docMk/>
            <pc:sldMk cId="611775336" sldId="258"/>
            <ac:spMk id="65" creationId="{270A850F-E957-43F7-B7FA-3CD874079131}"/>
          </ac:spMkLst>
        </pc:spChg>
        <pc:spChg chg="mod">
          <ac:chgData name="ליאור ינאו" userId="4c5ee0152a234cb9" providerId="LiveId" clId="{EC175B3D-9765-48C1-91EA-6ACF26F3B73C}" dt="2025-11-29T00:28:25.693" v="7" actId="27636"/>
          <ac:spMkLst>
            <pc:docMk/>
            <pc:sldMk cId="611775336" sldId="258"/>
            <ac:spMk id="66" creationId="{AFE31293-F021-441C-AC98-EE94A46A408D}"/>
          </ac:spMkLst>
        </pc:spChg>
        <pc:picChg chg="add mod">
          <ac:chgData name="ליאור ינאו" userId="4c5ee0152a234cb9" providerId="LiveId" clId="{EC175B3D-9765-48C1-91EA-6ACF26F3B73C}" dt="2025-11-29T00:27:10.095" v="3" actId="27614"/>
          <ac:picMkLst>
            <pc:docMk/>
            <pc:sldMk cId="611775336" sldId="258"/>
            <ac:picMk id="19" creationId="{A6971922-05C6-AA11-F033-C92E20BA7F86}"/>
          </ac:picMkLst>
        </pc:picChg>
      </pc:sldChg>
      <pc:sldChg chg="modSp mod">
        <pc:chgData name="ליאור ינאו" userId="4c5ee0152a234cb9" providerId="LiveId" clId="{EC175B3D-9765-48C1-91EA-6ACF26F3B73C}" dt="2025-11-29T00:32:58.645" v="43" actId="2711"/>
        <pc:sldMkLst>
          <pc:docMk/>
          <pc:sldMk cId="414789630" sldId="259"/>
        </pc:sldMkLst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5" creationId="{C685F4B4-31EC-4AE6-A166-6FE4AD642C35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22" creationId="{D8965C87-7536-4E22-B0DD-FE276F346FF8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26" creationId="{549F87D0-5602-4BFC-ABEB-7C809A5CF62D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27" creationId="{B27C4FF5-17CE-4A2F-A697-CF05BAABED57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33" creationId="{4F4C28E4-6D60-402B-8F22-B1AED571D98D}"/>
          </ac:spMkLst>
        </pc:spChg>
        <pc:spChg chg="mod">
          <ac:chgData name="ליאור ינאו" userId="4c5ee0152a234cb9" providerId="LiveId" clId="{EC175B3D-9765-48C1-91EA-6ACF26F3B73C}" dt="2025-11-29T00:32:48.854" v="41" actId="2711"/>
          <ac:spMkLst>
            <pc:docMk/>
            <pc:sldMk cId="414789630" sldId="259"/>
            <ac:spMk id="37" creationId="{2D14101B-F5B0-4412-B50A-87D48857B9C9}"/>
          </ac:spMkLst>
        </pc:spChg>
        <pc:spChg chg="mod">
          <ac:chgData name="ליאור ינאו" userId="4c5ee0152a234cb9" providerId="LiveId" clId="{EC175B3D-9765-48C1-91EA-6ACF26F3B73C}" dt="2025-11-29T00:32:44.314" v="40" actId="2711"/>
          <ac:spMkLst>
            <pc:docMk/>
            <pc:sldMk cId="414789630" sldId="259"/>
            <ac:spMk id="38" creationId="{B8BADB58-1EE2-40F4-ADDD-CD3D8BB150CA}"/>
          </ac:spMkLst>
        </pc:spChg>
        <pc:spChg chg="mod">
          <ac:chgData name="ליאור ינאו" userId="4c5ee0152a234cb9" providerId="LiveId" clId="{EC175B3D-9765-48C1-91EA-6ACF26F3B73C}" dt="2025-11-29T00:32:52.478" v="42" actId="2711"/>
          <ac:spMkLst>
            <pc:docMk/>
            <pc:sldMk cId="414789630" sldId="259"/>
            <ac:spMk id="39" creationId="{FEC8BFBF-FB6C-40C7-9FB3-ACB390C4C6A9}"/>
          </ac:spMkLst>
        </pc:spChg>
        <pc:spChg chg="mod">
          <ac:chgData name="ליאור ינאו" userId="4c5ee0152a234cb9" providerId="LiveId" clId="{EC175B3D-9765-48C1-91EA-6ACF26F3B73C}" dt="2025-11-29T00:32:40.472" v="39" actId="2711"/>
          <ac:spMkLst>
            <pc:docMk/>
            <pc:sldMk cId="414789630" sldId="259"/>
            <ac:spMk id="40" creationId="{693ECB3E-F948-4E10-8437-85C02E7E0978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50" creationId="{E4BD947B-8D02-4AD4-90AE-9E7EFB599284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68" creationId="{92AB7722-13F2-55EA-EFF5-7B66161C5620}"/>
          </ac:spMkLst>
        </pc:spChg>
        <pc:spChg chg="mod">
          <ac:chgData name="ליאור ינאו" userId="4c5ee0152a234cb9" providerId="LiveId" clId="{EC175B3D-9765-48C1-91EA-6ACF26F3B73C}" dt="2025-11-29T00:32:35.284" v="38" actId="2711"/>
          <ac:spMkLst>
            <pc:docMk/>
            <pc:sldMk cId="414789630" sldId="259"/>
            <ac:spMk id="69" creationId="{87D14A17-8E2C-403B-C376-E2B3EE629D54}"/>
          </ac:spMkLst>
        </pc:spChg>
        <pc:spChg chg="mod">
          <ac:chgData name="ליאור ינאו" userId="4c5ee0152a234cb9" providerId="LiveId" clId="{EC175B3D-9765-48C1-91EA-6ACF26F3B73C}" dt="2025-11-29T00:32:23.387" v="37" actId="2711"/>
          <ac:spMkLst>
            <pc:docMk/>
            <pc:sldMk cId="414789630" sldId="259"/>
            <ac:spMk id="73" creationId="{D2A22974-ECDE-2B5A-1661-7EAF9B6AA8A6}"/>
          </ac:spMkLst>
        </pc:spChg>
        <pc:spChg chg="mod">
          <ac:chgData name="ליאור ינאו" userId="4c5ee0152a234cb9" providerId="LiveId" clId="{EC175B3D-9765-48C1-91EA-6ACF26F3B73C}" dt="2025-11-29T00:32:58.645" v="43" actId="2711"/>
          <ac:spMkLst>
            <pc:docMk/>
            <pc:sldMk cId="414789630" sldId="259"/>
            <ac:spMk id="74" creationId="{D3D8E8B6-2263-CCB4-1D28-2AC07D8E9EF0}"/>
          </ac:spMkLst>
        </pc:spChg>
      </pc:sldChg>
      <pc:sldChg chg="modSp mod">
        <pc:chgData name="ליאור ינאו" userId="4c5ee0152a234cb9" providerId="LiveId" clId="{EC175B3D-9765-48C1-91EA-6ACF26F3B73C}" dt="2025-11-29T00:32:11.155" v="34" actId="2711"/>
        <pc:sldMkLst>
          <pc:docMk/>
          <pc:sldMk cId="2093948892" sldId="262"/>
        </pc:sldMkLst>
        <pc:spChg chg="mod">
          <ac:chgData name="ליאור ינאו" userId="4c5ee0152a234cb9" providerId="LiveId" clId="{EC175B3D-9765-48C1-91EA-6ACF26F3B73C}" dt="2025-11-29T00:32:11.155" v="34" actId="2711"/>
          <ac:spMkLst>
            <pc:docMk/>
            <pc:sldMk cId="2093948892" sldId="262"/>
            <ac:spMk id="7" creationId="{7A8DDD42-D29D-4ECB-A465-13EFA049E83C}"/>
          </ac:spMkLst>
        </pc:spChg>
      </pc:sldChg>
      <pc:sldChg chg="addSp modSp mod">
        <pc:chgData name="ליאור ינאו" userId="4c5ee0152a234cb9" providerId="LiveId" clId="{EC175B3D-9765-48C1-91EA-6ACF26F3B73C}" dt="2025-12-01T15:08:39.805" v="252" actId="1076"/>
        <pc:sldMkLst>
          <pc:docMk/>
          <pc:sldMk cId="3324314209" sldId="266"/>
        </pc:sldMkLst>
        <pc:spChg chg="add mod">
          <ac:chgData name="ליאור ינאו" userId="4c5ee0152a234cb9" providerId="LiveId" clId="{EC175B3D-9765-48C1-91EA-6ACF26F3B73C}" dt="2025-12-01T15:08:37.019" v="251" actId="1076"/>
          <ac:spMkLst>
            <pc:docMk/>
            <pc:sldMk cId="3324314209" sldId="266"/>
            <ac:spMk id="2" creationId="{A02A488B-D722-7885-7113-6646900C8273}"/>
          </ac:spMkLst>
        </pc:spChg>
        <pc:spChg chg="mod">
          <ac:chgData name="ליאור ינאו" userId="4c5ee0152a234cb9" providerId="LiveId" clId="{EC175B3D-9765-48C1-91EA-6ACF26F3B73C}" dt="2025-12-01T15:07:10.993" v="232" actId="1076"/>
          <ac:spMkLst>
            <pc:docMk/>
            <pc:sldMk cId="3324314209" sldId="266"/>
            <ac:spMk id="3" creationId="{8CEBDAEF-FBC1-36A6-2B80-66EC75F5DBF4}"/>
          </ac:spMkLst>
        </pc:spChg>
        <pc:spChg chg="add mod">
          <ac:chgData name="ליאור ינאו" userId="4c5ee0152a234cb9" providerId="LiveId" clId="{EC175B3D-9765-48C1-91EA-6ACF26F3B73C}" dt="2025-12-01T15:08:34.875" v="250" actId="1076"/>
          <ac:spMkLst>
            <pc:docMk/>
            <pc:sldMk cId="3324314209" sldId="266"/>
            <ac:spMk id="4" creationId="{52815723-8AC6-3FA2-559C-2A677CF9885A}"/>
          </ac:spMkLst>
        </pc:spChg>
        <pc:spChg chg="mod">
          <ac:chgData name="ליאור ינאו" userId="4c5ee0152a234cb9" providerId="LiveId" clId="{EC175B3D-9765-48C1-91EA-6ACF26F3B73C}" dt="2025-12-01T15:08:30.962" v="249" actId="1076"/>
          <ac:spMkLst>
            <pc:docMk/>
            <pc:sldMk cId="3324314209" sldId="266"/>
            <ac:spMk id="5" creationId="{73401A86-9C16-926E-8F51-BF390CEAA99F}"/>
          </ac:spMkLst>
        </pc:spChg>
        <pc:spChg chg="mod">
          <ac:chgData name="ליאור ינאו" userId="4c5ee0152a234cb9" providerId="LiveId" clId="{EC175B3D-9765-48C1-91EA-6ACF26F3B73C}" dt="2025-12-01T15:08:28.036" v="248" actId="1076"/>
          <ac:spMkLst>
            <pc:docMk/>
            <pc:sldMk cId="3324314209" sldId="266"/>
            <ac:spMk id="6" creationId="{CB06E567-965B-D56E-F417-E29A7308E5ED}"/>
          </ac:spMkLst>
        </pc:spChg>
        <pc:spChg chg="mod">
          <ac:chgData name="ליאור ינאו" userId="4c5ee0152a234cb9" providerId="LiveId" clId="{EC175B3D-9765-48C1-91EA-6ACF26F3B73C}" dt="2025-12-01T15:05:54.054" v="219" actId="27636"/>
          <ac:spMkLst>
            <pc:docMk/>
            <pc:sldMk cId="3324314209" sldId="266"/>
            <ac:spMk id="60" creationId="{999D91A5-2E97-401C-8485-4C6A03228C0C}"/>
          </ac:spMkLst>
        </pc:spChg>
        <pc:spChg chg="mod">
          <ac:chgData name="ליאור ינאו" userId="4c5ee0152a234cb9" providerId="LiveId" clId="{EC175B3D-9765-48C1-91EA-6ACF26F3B73C}" dt="2025-12-01T15:08:39.805" v="252" actId="1076"/>
          <ac:spMkLst>
            <pc:docMk/>
            <pc:sldMk cId="3324314209" sldId="266"/>
            <ac:spMk id="61" creationId="{182CD3FA-FD64-4651-A9ED-984F79C86FEE}"/>
          </ac:spMkLst>
        </pc:spChg>
        <pc:spChg chg="mod">
          <ac:chgData name="ליאור ינאו" userId="4c5ee0152a234cb9" providerId="LiveId" clId="{EC175B3D-9765-48C1-91EA-6ACF26F3B73C}" dt="2025-12-01T15:08:14.132" v="247" actId="1076"/>
          <ac:spMkLst>
            <pc:docMk/>
            <pc:sldMk cId="3324314209" sldId="266"/>
            <ac:spMk id="63" creationId="{0748B9A3-70BE-4930-994F-00EFCDA51C5E}"/>
          </ac:spMkLst>
        </pc:spChg>
      </pc:sldChg>
      <pc:sldChg chg="addSp delSp modSp mod">
        <pc:chgData name="ליאור ינאו" userId="4c5ee0152a234cb9" providerId="LiveId" clId="{EC175B3D-9765-48C1-91EA-6ACF26F3B73C}" dt="2025-12-01T15:10:47.461" v="266" actId="113"/>
        <pc:sldMkLst>
          <pc:docMk/>
          <pc:sldMk cId="3931451743" sldId="273"/>
        </pc:sldMkLst>
        <pc:spChg chg="add">
          <ac:chgData name="ליאור ינאו" userId="4c5ee0152a234cb9" providerId="LiveId" clId="{EC175B3D-9765-48C1-91EA-6ACF26F3B73C}" dt="2025-12-01T14:27:32.462" v="170"/>
          <ac:spMkLst>
            <pc:docMk/>
            <pc:sldMk cId="3931451743" sldId="273"/>
            <ac:spMk id="5" creationId="{1BD308F3-0140-5532-86D1-937D8E3254A8}"/>
          </ac:spMkLst>
        </pc:spChg>
        <pc:spChg chg="mod">
          <ac:chgData name="ליאור ינאו" userId="4c5ee0152a234cb9" providerId="LiveId" clId="{EC175B3D-9765-48C1-91EA-6ACF26F3B73C}" dt="2025-12-01T15:10:24.732" v="260" actId="1076"/>
          <ac:spMkLst>
            <pc:docMk/>
            <pc:sldMk cId="3931451743" sldId="273"/>
            <ac:spMk id="74" creationId="{67A10B6A-5193-E6E3-AE41-0FBE6AD926EE}"/>
          </ac:spMkLst>
        </pc:spChg>
        <pc:spChg chg="mod">
          <ac:chgData name="ליאור ינאו" userId="4c5ee0152a234cb9" providerId="LiveId" clId="{EC175B3D-9765-48C1-91EA-6ACF26F3B73C}" dt="2025-12-01T14:29:00.561" v="191" actId="1076"/>
          <ac:spMkLst>
            <pc:docMk/>
            <pc:sldMk cId="3931451743" sldId="273"/>
            <ac:spMk id="75" creationId="{1D0AF05D-A420-3DC8-33DC-D1AD652B3800}"/>
          </ac:spMkLst>
        </pc:spChg>
        <pc:spChg chg="mod">
          <ac:chgData name="ליאור ינאו" userId="4c5ee0152a234cb9" providerId="LiveId" clId="{EC175B3D-9765-48C1-91EA-6ACF26F3B73C}" dt="2025-12-01T15:09:57.230" v="256" actId="113"/>
          <ac:spMkLst>
            <pc:docMk/>
            <pc:sldMk cId="3931451743" sldId="273"/>
            <ac:spMk id="77" creationId="{C2BF372F-F3AD-8033-688B-2FEE854025D4}"/>
          </ac:spMkLst>
        </pc:spChg>
        <pc:spChg chg="mod">
          <ac:chgData name="ליאור ינאו" userId="4c5ee0152a234cb9" providerId="LiveId" clId="{EC175B3D-9765-48C1-91EA-6ACF26F3B73C}" dt="2025-12-01T15:10:47.461" v="266" actId="113"/>
          <ac:spMkLst>
            <pc:docMk/>
            <pc:sldMk cId="3931451743" sldId="273"/>
            <ac:spMk id="96" creationId="{A82EC9F6-7722-1996-ADB2-EA68E3F73D45}"/>
          </ac:spMkLst>
        </pc:spChg>
        <pc:spChg chg="mod">
          <ac:chgData name="ליאור ינאו" userId="4c5ee0152a234cb9" providerId="LiveId" clId="{EC175B3D-9765-48C1-91EA-6ACF26F3B73C}" dt="2025-12-01T15:10:31.995" v="261" actId="5793"/>
          <ac:spMkLst>
            <pc:docMk/>
            <pc:sldMk cId="3931451743" sldId="273"/>
            <ac:spMk id="99" creationId="{8E2B9A07-73D4-C573-77ED-24DF14C9786A}"/>
          </ac:spMkLst>
        </pc:spChg>
        <pc:picChg chg="add del">
          <ac:chgData name="ליאור ינאו" userId="4c5ee0152a234cb9" providerId="LiveId" clId="{EC175B3D-9765-48C1-91EA-6ACF26F3B73C}" dt="2025-12-01T14:26:52.570" v="168" actId="22"/>
          <ac:picMkLst>
            <pc:docMk/>
            <pc:sldMk cId="3931451743" sldId="273"/>
            <ac:picMk id="3" creationId="{32C446D9-1AFF-DC65-1660-9AFE20ABD19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pPr algn="ctr"/>
            <a:r>
              <a:rPr lang="en-US" dirty="0" err="1"/>
              <a:t>ParkScope</a:t>
            </a: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/>
          <a:p>
            <a:pPr algn="ctr"/>
            <a:r>
              <a:rPr lang="en-US" alt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WazePark</a:t>
            </a: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Assist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 ​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338A2989-0CF9-1FB4-D2CE-05EC748E28EB}"/>
              </a:ext>
            </a:extLst>
          </p:cNvPr>
          <p:cNvSpPr txBox="1">
            <a:spLocks/>
          </p:cNvSpPr>
          <p:nvPr/>
        </p:nvSpPr>
        <p:spPr>
          <a:xfrm>
            <a:off x="6822159" y="3217493"/>
            <a:ext cx="4925188" cy="33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By Lior </a:t>
            </a:r>
            <a:r>
              <a:rPr lang="en-US" alt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Yanwo</a:t>
            </a: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 ​</a:t>
            </a:r>
          </a:p>
        </p:txBody>
      </p:sp>
      <p:pic>
        <p:nvPicPr>
          <p:cNvPr id="52" name="תמונה 51">
            <a:extLst>
              <a:ext uri="{FF2B5EF4-FFF2-40B4-BE49-F238E27FC236}">
                <a16:creationId xmlns:a16="http://schemas.microsoft.com/office/drawing/2014/main" id="{52F9E9B0-2032-256D-7EE3-06B410827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856"/>
            <a:ext cx="6737812" cy="61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360"/>
            <a:ext cx="7562090" cy="60689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Motivating 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67C06A1-9612-9075-8A9A-03C999227D96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128016" y="1829311"/>
            <a:ext cx="6848855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e-IL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"Detecting empty parking spaces by identifying what’s missing in the scene (no car in a valid curb segment).“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No navigation system predicts parking difficulty near the destination.</a:t>
            </a:r>
            <a:endParaRPr kumimoji="0" lang="he-IL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Saves time</a:t>
            </a:r>
            <a:r>
              <a:rPr kumimoji="0" lang="he-IL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and reduces unnecessary loops around the area.</a:t>
            </a:r>
            <a:endParaRPr kumimoji="0" lang="he-IL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Improves navigation accuracy with smarter routing decisions.</a:t>
            </a:r>
            <a:endParaRPr kumimoji="0" lang="he-IL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Enhances user experience by suggesting nearby parking lots when needed.</a:t>
            </a:r>
            <a:endParaRPr kumimoji="0" lang="he-IL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BE7FD5D-DB3B-A8A0-6E08-70B42A1B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61" y="287360"/>
            <a:ext cx="5431285" cy="6068989"/>
          </a:xfrm>
          <a:prstGeom prst="rect">
            <a:avLst/>
          </a:prstGeom>
        </p:spPr>
      </p:pic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E2E262B8-F17A-1839-0C51-8F01890EA9BA}"/>
              </a:ext>
            </a:extLst>
          </p:cNvPr>
          <p:cNvSpPr/>
          <p:nvPr/>
        </p:nvSpPr>
        <p:spPr>
          <a:xfrm>
            <a:off x="7690106" y="3225151"/>
            <a:ext cx="4187952" cy="106362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PARKING LOT AVAILABLE  200m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6" y="595375"/>
            <a:ext cx="7288284" cy="469490"/>
          </a:xfrm>
        </p:spPr>
        <p:txBody>
          <a:bodyPr>
            <a:noAutofit/>
          </a:bodyPr>
          <a:lstStyle/>
          <a:p>
            <a:r>
              <a:rPr lang="en-US" dirty="0"/>
              <a:t>Project Task Description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6028" y="1519774"/>
            <a:ext cx="2289974" cy="36512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Input: 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0287" y="1399379"/>
            <a:ext cx="2215657" cy="769436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First Output:</a:t>
            </a:r>
            <a:br>
              <a:rPr lang="en-US" sz="2400" dirty="0"/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70799" y="1904540"/>
            <a:ext cx="2604471" cy="159482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single street image used to detect cars and find empty parking spaces after car removal.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66646" y="1896414"/>
            <a:ext cx="2701645" cy="1594826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numeric score indicating how hard it is to find parking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= easy,</a:t>
            </a:r>
            <a:r>
              <a:rPr lang="he-IL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 = very difficult.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06029" y="3795940"/>
            <a:ext cx="2289972" cy="36512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Novelty: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83591" y="4161065"/>
            <a:ext cx="5078634" cy="164585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Detecting empty parking slots using a 'negative detection' strategy model searches for the absence of cars rather than their presence.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Car detection remove cars detect remaining curb availability.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9" name="מציין מיקום של תמונה 18" descr="תמונה שמכילה רכב, רכב יבשה, גלגל, טקס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6971922-05C6-AA11-F033-C92E20BA7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765" r="16765"/>
          <a:stretch>
            <a:fillRect/>
          </a:stretch>
        </p:blipFill>
        <p:spPr/>
      </p:pic>
      <p:sp>
        <p:nvSpPr>
          <p:cNvPr id="13" name="Text Placeholder 62">
            <a:extLst>
              <a:ext uri="{FF2B5EF4-FFF2-40B4-BE49-F238E27FC236}">
                <a16:creationId xmlns:a16="http://schemas.microsoft.com/office/drawing/2014/main" id="{766011EF-5B9E-0892-57B9-CAE7E5B7C4D3}"/>
              </a:ext>
            </a:extLst>
          </p:cNvPr>
          <p:cNvSpPr txBox="1">
            <a:spLocks/>
          </p:cNvSpPr>
          <p:nvPr/>
        </p:nvSpPr>
        <p:spPr>
          <a:xfrm>
            <a:off x="9208730" y="1355410"/>
            <a:ext cx="2983270" cy="769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Secondary Output:</a:t>
            </a:r>
            <a:br>
              <a:rPr lang="en-US" sz="1800" dirty="0"/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41">
            <a:extLst>
              <a:ext uri="{FF2B5EF4-FFF2-40B4-BE49-F238E27FC236}">
                <a16:creationId xmlns:a16="http://schemas.microsoft.com/office/drawing/2014/main" id="{7CC86080-C97B-C984-3B44-53B6A0B9398F}"/>
              </a:ext>
            </a:extLst>
          </p:cNvPr>
          <p:cNvSpPr txBox="1">
            <a:spLocks/>
          </p:cNvSpPr>
          <p:nvPr/>
        </p:nvSpPr>
        <p:spPr>
          <a:xfrm>
            <a:off x="9273308" y="1884899"/>
            <a:ext cx="2701645" cy="1594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Bounding box of potential empty parking spaces (optional feature for future model).</a:t>
            </a:r>
          </a:p>
        </p:txBody>
      </p:sp>
      <p:sp>
        <p:nvSpPr>
          <p:cNvPr id="2" name="Text Placeholder 62">
            <a:extLst>
              <a:ext uri="{FF2B5EF4-FFF2-40B4-BE49-F238E27FC236}">
                <a16:creationId xmlns:a16="http://schemas.microsoft.com/office/drawing/2014/main" id="{12C5A429-BFCB-F277-71A3-5EFB166CCE36}"/>
              </a:ext>
            </a:extLst>
          </p:cNvPr>
          <p:cNvSpPr txBox="1">
            <a:spLocks/>
          </p:cNvSpPr>
          <p:nvPr/>
        </p:nvSpPr>
        <p:spPr>
          <a:xfrm>
            <a:off x="9079271" y="3466951"/>
            <a:ext cx="2983270" cy="769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Problem Type: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 Placeholder 41">
            <a:extLst>
              <a:ext uri="{FF2B5EF4-FFF2-40B4-BE49-F238E27FC236}">
                <a16:creationId xmlns:a16="http://schemas.microsoft.com/office/drawing/2014/main" id="{AD3589D2-4CCC-E8EF-639B-33DFEC3B557C}"/>
              </a:ext>
            </a:extLst>
          </p:cNvPr>
          <p:cNvSpPr txBox="1">
            <a:spLocks/>
          </p:cNvSpPr>
          <p:nvPr/>
        </p:nvSpPr>
        <p:spPr>
          <a:xfrm>
            <a:off x="9143849" y="4216794"/>
            <a:ext cx="2701645" cy="1594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Computer Vision – Detection + Regression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4440" y="555565"/>
            <a:ext cx="5184648" cy="466344"/>
          </a:xfrm>
        </p:spPr>
        <p:txBody>
          <a:bodyPr/>
          <a:lstStyle/>
          <a:p>
            <a:r>
              <a:rPr lang="en-US" dirty="0"/>
              <a:t>Models &amp; Methods</a:t>
            </a: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2081" y="1188217"/>
            <a:ext cx="8428735" cy="426393"/>
          </a:xfrm>
        </p:spPr>
        <p:txBody>
          <a:bodyPr>
            <a:normAutofit/>
          </a:bodyPr>
          <a:lstStyle/>
          <a:p>
            <a:r>
              <a:rPr lang="en-US" b="1" dirty="0"/>
              <a:t>PREPROCESSING — CAR DETECTION &amp; EMPTY-SPACE EXTRACTION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71109" y="1614610"/>
            <a:ext cx="9519919" cy="957552"/>
          </a:xfrm>
        </p:spPr>
        <p:txBody>
          <a:bodyPr>
            <a:normAutofit/>
          </a:bodyPr>
          <a:lstStyle/>
          <a:p>
            <a:r>
              <a:rPr lang="en-US" dirty="0"/>
              <a:t>• YOLO/DETR detects parked cars.</a:t>
            </a:r>
            <a:br>
              <a:rPr lang="en-US" dirty="0"/>
            </a:br>
            <a:r>
              <a:rPr lang="en-US" dirty="0"/>
              <a:t>• Cars are removed (masking).</a:t>
            </a:r>
            <a:br>
              <a:rPr lang="en-US" dirty="0"/>
            </a:br>
            <a:r>
              <a:rPr lang="en-US" dirty="0"/>
              <a:t>• Remaining curb areas are analyzed to find empty parking spaces.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33039" y="3054422"/>
            <a:ext cx="8620759" cy="734423"/>
          </a:xfrm>
        </p:spPr>
        <p:txBody>
          <a:bodyPr>
            <a:normAutofit/>
          </a:bodyPr>
          <a:lstStyle/>
          <a:p>
            <a:r>
              <a:rPr lang="en-US" dirty="0"/>
              <a:t>• Uses numerical features: car count, curb length, density ratio.</a:t>
            </a:r>
            <a:br>
              <a:rPr lang="en-US" dirty="0"/>
            </a:br>
            <a:r>
              <a:rPr lang="en-US" dirty="0"/>
              <a:t>• Fast baseline for difficulty prediction.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CEBDAEF-FBC1-36A6-2B80-66EC75F5D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1109" y="2605711"/>
            <a:ext cx="6976871" cy="426393"/>
          </a:xfrm>
        </p:spPr>
        <p:txBody>
          <a:bodyPr>
            <a:normAutofit/>
          </a:bodyPr>
          <a:lstStyle/>
          <a:p>
            <a:r>
              <a:rPr lang="en-US" b="1" dirty="0"/>
              <a:t>BASELINE MODEL — XGBOOST REGRESSOR</a:t>
            </a:r>
          </a:p>
        </p:txBody>
      </p:sp>
      <p:sp>
        <p:nvSpPr>
          <p:cNvPr id="5" name="מציין מיקום טקסט 2">
            <a:extLst>
              <a:ext uri="{FF2B5EF4-FFF2-40B4-BE49-F238E27FC236}">
                <a16:creationId xmlns:a16="http://schemas.microsoft.com/office/drawing/2014/main" id="{73401A86-9C16-926E-8F51-BF390CEAA99F}"/>
              </a:ext>
            </a:extLst>
          </p:cNvPr>
          <p:cNvSpPr txBox="1">
            <a:spLocks/>
          </p:cNvSpPr>
          <p:nvPr/>
        </p:nvSpPr>
        <p:spPr>
          <a:xfrm>
            <a:off x="2671109" y="4987098"/>
            <a:ext cx="6787270" cy="426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ADVANCED MODEL — VISION TRANSFORMER (</a:t>
            </a:r>
            <a:r>
              <a:rPr lang="en-US" b="1" dirty="0" err="1"/>
              <a:t>ViT</a:t>
            </a:r>
            <a:r>
              <a:rPr lang="en-US" b="1" dirty="0"/>
              <a:t>)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CB06E567-965B-D56E-F417-E29A7308E5ED}"/>
              </a:ext>
            </a:extLst>
          </p:cNvPr>
          <p:cNvSpPr txBox="1">
            <a:spLocks/>
          </p:cNvSpPr>
          <p:nvPr/>
        </p:nvSpPr>
        <p:spPr>
          <a:xfrm>
            <a:off x="2671109" y="5413490"/>
            <a:ext cx="8620759" cy="8971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• Attention-based model for complex visual relationships.</a:t>
            </a:r>
            <a:br>
              <a:rPr lang="en-US" dirty="0"/>
            </a:br>
            <a:r>
              <a:rPr lang="en-US" dirty="0"/>
              <a:t>• Often outperforms CNNs in image regression tasks.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מציין מיקום טקסט 2">
            <a:extLst>
              <a:ext uri="{FF2B5EF4-FFF2-40B4-BE49-F238E27FC236}">
                <a16:creationId xmlns:a16="http://schemas.microsoft.com/office/drawing/2014/main" id="{A02A488B-D722-7885-7113-6646900C8273}"/>
              </a:ext>
            </a:extLst>
          </p:cNvPr>
          <p:cNvSpPr txBox="1">
            <a:spLocks/>
          </p:cNvSpPr>
          <p:nvPr/>
        </p:nvSpPr>
        <p:spPr>
          <a:xfrm>
            <a:off x="2671109" y="3848456"/>
            <a:ext cx="6976871" cy="426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DEEP LEARNING MODEL — RESNET50</a:t>
            </a:r>
          </a:p>
        </p:txBody>
      </p:sp>
      <p:sp>
        <p:nvSpPr>
          <p:cNvPr id="4" name="Text Placeholder 60">
            <a:extLst>
              <a:ext uri="{FF2B5EF4-FFF2-40B4-BE49-F238E27FC236}">
                <a16:creationId xmlns:a16="http://schemas.microsoft.com/office/drawing/2014/main" id="{52815723-8AC6-3FA2-559C-2A677CF9885A}"/>
              </a:ext>
            </a:extLst>
          </p:cNvPr>
          <p:cNvSpPr txBox="1">
            <a:spLocks/>
          </p:cNvSpPr>
          <p:nvPr/>
        </p:nvSpPr>
        <p:spPr>
          <a:xfrm>
            <a:off x="2733040" y="4271105"/>
            <a:ext cx="8620759" cy="7344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• Learns visual patterns from full processed image.</a:t>
            </a:r>
            <a:br>
              <a:rPr lang="en-US" dirty="0"/>
            </a:br>
            <a:r>
              <a:rPr lang="en-US" dirty="0"/>
              <a:t>• Captures spacing, street width, shadows, crowding.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28" y="136525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Data Specification</a:t>
            </a:r>
            <a:endParaRPr lang="en-US" noProof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4" name="מלבן 53">
            <a:extLst>
              <a:ext uri="{FF2B5EF4-FFF2-40B4-BE49-F238E27FC236}">
                <a16:creationId xmlns:a16="http://schemas.microsoft.com/office/drawing/2014/main" id="{C959D195-60D0-352A-3A42-8BE348FE9DF8}"/>
              </a:ext>
            </a:extLst>
          </p:cNvPr>
          <p:cNvSpPr/>
          <p:nvPr/>
        </p:nvSpPr>
        <p:spPr>
          <a:xfrm>
            <a:off x="728472" y="704088"/>
            <a:ext cx="10744200" cy="551658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EB7A215E-D9EA-CA29-44A8-248FEEF42E21}"/>
              </a:ext>
            </a:extLst>
          </p:cNvPr>
          <p:cNvSpPr txBox="1">
            <a:spLocks/>
          </p:cNvSpPr>
          <p:nvPr/>
        </p:nvSpPr>
        <p:spPr>
          <a:xfrm>
            <a:off x="752856" y="937980"/>
            <a:ext cx="7286604" cy="63432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Data Sources: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67A10B6A-5193-E6E3-AE41-0FBE6AD926EE}"/>
              </a:ext>
            </a:extLst>
          </p:cNvPr>
          <p:cNvSpPr txBox="1">
            <a:spLocks/>
          </p:cNvSpPr>
          <p:nvPr/>
        </p:nvSpPr>
        <p:spPr>
          <a:xfrm>
            <a:off x="752856" y="2392982"/>
            <a:ext cx="7286604" cy="63432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Data Types: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1D0AF05D-A420-3DC8-33DC-D1AD652B3800}"/>
              </a:ext>
            </a:extLst>
          </p:cNvPr>
          <p:cNvSpPr txBox="1">
            <a:spLocks/>
          </p:cNvSpPr>
          <p:nvPr/>
        </p:nvSpPr>
        <p:spPr>
          <a:xfrm>
            <a:off x="768636" y="4648778"/>
            <a:ext cx="7286604" cy="63432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Data Size: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7" name="Rectangle 1">
            <a:extLst>
              <a:ext uri="{FF2B5EF4-FFF2-40B4-BE49-F238E27FC236}">
                <a16:creationId xmlns:a16="http://schemas.microsoft.com/office/drawing/2014/main" id="{C2BF372F-F3AD-8033-688B-2FEE85402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64" y="1400497"/>
            <a:ext cx="54809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Public street-image datasets (Cityscapes, BDD100K).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Synthetic images created with GenAI.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Augmented variations (crop, lighting, weather, blur).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1">
            <a:extLst>
              <a:ext uri="{FF2B5EF4-FFF2-40B4-BE49-F238E27FC236}">
                <a16:creationId xmlns:a16="http://schemas.microsoft.com/office/drawing/2014/main" id="{2783E54E-81A9-1618-4561-FF7A2185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693252"/>
            <a:ext cx="6038088" cy="104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7">
            <a:extLst>
              <a:ext uri="{FF2B5EF4-FFF2-40B4-BE49-F238E27FC236}">
                <a16:creationId xmlns:a16="http://schemas.microsoft.com/office/drawing/2014/main" id="{A82EC9F6-7722-1996-ADB2-EA68E3F73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058553"/>
            <a:ext cx="498245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Small real-image set for baseline training.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Larger synthetic set for deep-model fine-tuning.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10">
            <a:extLst>
              <a:ext uri="{FF2B5EF4-FFF2-40B4-BE49-F238E27FC236}">
                <a16:creationId xmlns:a16="http://schemas.microsoft.com/office/drawing/2014/main" id="{8E2B9A07-73D4-C573-77ED-24DF14C97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32896"/>
            <a:ext cx="717536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Raw street images with parked vehicles.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Car detections from YOLO/DETR (bounding boxes).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Masked images after removing detected cars (empty-curb view).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Difficulty scores (1–10) generated automatically from parking density.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Numerical features for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(car count, curb length, density ratio).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• Full processed images for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74" y="136525"/>
            <a:ext cx="9626571" cy="741299"/>
          </a:xfrm>
        </p:spPr>
        <p:txBody>
          <a:bodyPr/>
          <a:lstStyle/>
          <a:p>
            <a:pPr algn="ctr"/>
            <a:r>
              <a:rPr lang="en-US" dirty="0"/>
              <a:t>Metrics &amp; KPIs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9135" y="1262584"/>
            <a:ext cx="2859091" cy="365125"/>
          </a:xfrm>
        </p:spPr>
        <p:txBody>
          <a:bodyPr/>
          <a:lstStyle/>
          <a:p>
            <a:r>
              <a:rPr lang="en-US" b="1" dirty="0"/>
              <a:t>MAE</a:t>
            </a:r>
            <a:r>
              <a:rPr lang="en-US" dirty="0"/>
              <a:t>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8539" y="1262584"/>
            <a:ext cx="2226190" cy="365125"/>
          </a:xfrm>
        </p:spPr>
        <p:txBody>
          <a:bodyPr/>
          <a:lstStyle/>
          <a:p>
            <a:r>
              <a:rPr lang="en-US" b="1" dirty="0"/>
              <a:t>RMSE</a:t>
            </a:r>
            <a:r>
              <a:rPr lang="en-US" dirty="0"/>
              <a:t>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136" y="1567213"/>
            <a:ext cx="2859091" cy="59131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accuracy of the predicted parking difficulty score.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8537" y="1627709"/>
            <a:ext cx="2390782" cy="5840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Highlights larger prediction errors.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9135" y="2315380"/>
            <a:ext cx="3137208" cy="470909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Difficulty Category Accuracy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88445" y="1276814"/>
            <a:ext cx="2859090" cy="365125"/>
          </a:xfrm>
        </p:spPr>
        <p:txBody>
          <a:bodyPr>
            <a:normAutofit fontScale="92500"/>
          </a:bodyPr>
          <a:lstStyle/>
          <a:p>
            <a:r>
              <a:rPr lang="en-US" sz="1400" dirty="0"/>
              <a:t>Pearson Correlation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9136" y="2733846"/>
            <a:ext cx="2859089" cy="51044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(easy / medium / hard)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88445" y="1591576"/>
            <a:ext cx="2859090" cy="7994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alignment between model predictions and true density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ParkScope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0" name="Title 32">
            <a:extLst>
              <a:ext uri="{FF2B5EF4-FFF2-40B4-BE49-F238E27FC236}">
                <a16:creationId xmlns:a16="http://schemas.microsoft.com/office/drawing/2014/main" id="{E4BD947B-8D02-4AD4-90AE-9E7EFB599284}"/>
              </a:ext>
            </a:extLst>
          </p:cNvPr>
          <p:cNvSpPr txBox="1">
            <a:spLocks/>
          </p:cNvSpPr>
          <p:nvPr/>
        </p:nvSpPr>
        <p:spPr>
          <a:xfrm>
            <a:off x="259135" y="623773"/>
            <a:ext cx="5391855" cy="741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Metrics:</a:t>
            </a:r>
          </a:p>
        </p:txBody>
      </p:sp>
      <p:sp>
        <p:nvSpPr>
          <p:cNvPr id="68" name="Title 32">
            <a:extLst>
              <a:ext uri="{FF2B5EF4-FFF2-40B4-BE49-F238E27FC236}">
                <a16:creationId xmlns:a16="http://schemas.microsoft.com/office/drawing/2014/main" id="{92AB7722-13F2-55EA-EFF5-7B66161C5620}"/>
              </a:ext>
            </a:extLst>
          </p:cNvPr>
          <p:cNvSpPr txBox="1">
            <a:spLocks/>
          </p:cNvSpPr>
          <p:nvPr/>
        </p:nvSpPr>
        <p:spPr>
          <a:xfrm>
            <a:off x="259135" y="3331562"/>
            <a:ext cx="5391855" cy="606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Evaluation Scope:</a:t>
            </a:r>
            <a:endParaRPr lang="en-US" sz="2000" dirty="0"/>
          </a:p>
        </p:txBody>
      </p:sp>
      <p:sp>
        <p:nvSpPr>
          <p:cNvPr id="69" name="Text Placeholder 39">
            <a:extLst>
              <a:ext uri="{FF2B5EF4-FFF2-40B4-BE49-F238E27FC236}">
                <a16:creationId xmlns:a16="http://schemas.microsoft.com/office/drawing/2014/main" id="{87D14A17-8E2C-403B-C376-E2B3EE629D54}"/>
              </a:ext>
            </a:extLst>
          </p:cNvPr>
          <p:cNvSpPr txBox="1">
            <a:spLocks/>
          </p:cNvSpPr>
          <p:nvPr/>
        </p:nvSpPr>
        <p:spPr>
          <a:xfrm>
            <a:off x="259136" y="3844054"/>
            <a:ext cx="6745169" cy="1325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Ablation: image-only vs feature-only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vs synthetic image performance.</a:t>
            </a:r>
          </a:p>
        </p:txBody>
      </p:sp>
      <p:sp>
        <p:nvSpPr>
          <p:cNvPr id="73" name="Title 32">
            <a:extLst>
              <a:ext uri="{FF2B5EF4-FFF2-40B4-BE49-F238E27FC236}">
                <a16:creationId xmlns:a16="http://schemas.microsoft.com/office/drawing/2014/main" id="{D2A22974-ECDE-2B5A-1661-7EAF9B6AA8A6}"/>
              </a:ext>
            </a:extLst>
          </p:cNvPr>
          <p:cNvSpPr txBox="1">
            <a:spLocks/>
          </p:cNvSpPr>
          <p:nvPr/>
        </p:nvSpPr>
        <p:spPr>
          <a:xfrm>
            <a:off x="259135" y="4810680"/>
            <a:ext cx="5391855" cy="606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Services / Future Use:</a:t>
            </a:r>
            <a:endParaRPr lang="en-US" sz="2000" dirty="0"/>
          </a:p>
        </p:txBody>
      </p:sp>
      <p:sp>
        <p:nvSpPr>
          <p:cNvPr id="74" name="Text Placeholder 39">
            <a:extLst>
              <a:ext uri="{FF2B5EF4-FFF2-40B4-BE49-F238E27FC236}">
                <a16:creationId xmlns:a16="http://schemas.microsoft.com/office/drawing/2014/main" id="{D3D8E8B6-2263-CCB4-1D28-2AC07D8E9EF0}"/>
              </a:ext>
            </a:extLst>
          </p:cNvPr>
          <p:cNvSpPr txBox="1">
            <a:spLocks/>
          </p:cNvSpPr>
          <p:nvPr/>
        </p:nvSpPr>
        <p:spPr>
          <a:xfrm>
            <a:off x="259136" y="5330348"/>
            <a:ext cx="6745169" cy="606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Waze integration for smart rerouting.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 nearest parking lot when predicted difficulty is high.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U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GOODBYE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205</TotalTime>
  <Words>539</Words>
  <Application>Microsoft Office PowerPoint</Application>
  <PresentationFormat>מסך רחב</PresentationFormat>
  <Paragraphs>72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Bierstadt</vt:lpstr>
      <vt:lpstr>Calibri</vt:lpstr>
      <vt:lpstr>Courier New</vt:lpstr>
      <vt:lpstr>Posterama</vt:lpstr>
      <vt:lpstr>Posterama Bold</vt:lpstr>
      <vt:lpstr>ערכת נושא Office</vt:lpstr>
      <vt:lpstr>ParkScope </vt:lpstr>
      <vt:lpstr>Motivating Use Case</vt:lpstr>
      <vt:lpstr>Project Task Description</vt:lpstr>
      <vt:lpstr>Models &amp; Methods</vt:lpstr>
      <vt:lpstr>Data Specification</vt:lpstr>
      <vt:lpstr>Metrics &amp; KPIs</vt:lpstr>
      <vt:lpstr>THANK U GOODBYE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ליאור ינאו</dc:creator>
  <cp:lastModifiedBy>ליאור ינאו</cp:lastModifiedBy>
  <cp:revision>1</cp:revision>
  <dcterms:created xsi:type="dcterms:W3CDTF">2025-11-28T21:45:04Z</dcterms:created>
  <dcterms:modified xsi:type="dcterms:W3CDTF">2025-12-01T15:10:54Z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